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70c85034304f39" /><Relationship Type="http://schemas.openxmlformats.org/officeDocument/2006/relationships/extended-properties" Target="/docProps/app.xml" Id="R0a50b20faa3d4dc9" /><Relationship Type="http://schemas.openxmlformats.org/officeDocument/2006/relationships/officeDocument" Target="/ppt/presentation.xml" Id="Rc6bfbeeecfbb46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837e185f1c4a9a"/>
  </p:sldMasterIdLst>
  <p:sldIdLst>
    <p:sldId xmlns:r="http://schemas.openxmlformats.org/officeDocument/2006/relationships" id="256" r:id="R14a8c1f807c245e3"/>
    <p:sldId xmlns:r="http://schemas.openxmlformats.org/officeDocument/2006/relationships" id="257" r:id="Rc8142cc0952d40ce"/>
    <p:sldId xmlns:r="http://schemas.openxmlformats.org/officeDocument/2006/relationships" id="258" r:id="Rff7e3b12579846fd"/>
    <p:sldId xmlns:r="http://schemas.openxmlformats.org/officeDocument/2006/relationships" id="259" r:id="Rbc48852d824c45bc"/>
    <p:sldId xmlns:r="http://schemas.openxmlformats.org/officeDocument/2006/relationships" id="260" r:id="Rbe6568f52a804a25"/>
    <p:sldId xmlns:r="http://schemas.openxmlformats.org/officeDocument/2006/relationships" id="261" r:id="R0d29c6140bde4853"/>
    <p:sldId xmlns:r="http://schemas.openxmlformats.org/officeDocument/2006/relationships" id="262" r:id="R2cbbe1d3704f4b69"/>
    <p:sldId xmlns:r="http://schemas.openxmlformats.org/officeDocument/2006/relationships" id="263" r:id="R50a672488f914787"/>
    <p:sldId xmlns:r="http://schemas.openxmlformats.org/officeDocument/2006/relationships" id="264" r:id="R3046ef8c3a054d6d"/>
    <p:sldId xmlns:r="http://schemas.openxmlformats.org/officeDocument/2006/relationships" id="265" r:id="R07ab6031c5c24201"/>
    <p:sldId xmlns:r="http://schemas.openxmlformats.org/officeDocument/2006/relationships" id="266" r:id="R5287411c97bf4b21"/>
    <p:sldId xmlns:r="http://schemas.openxmlformats.org/officeDocument/2006/relationships" id="267" r:id="Reb8844a5146b4221"/>
    <p:sldId xmlns:r="http://schemas.openxmlformats.org/officeDocument/2006/relationships" id="268" r:id="R17dc91b83b8a4ae1"/>
    <p:sldId xmlns:r="http://schemas.openxmlformats.org/officeDocument/2006/relationships" id="269" r:id="Reb97536c24394dcd"/>
    <p:sldId xmlns:r="http://schemas.openxmlformats.org/officeDocument/2006/relationships" id="270" r:id="R8bad13d6d9074b28"/>
    <p:sldId xmlns:r="http://schemas.openxmlformats.org/officeDocument/2006/relationships" id="271" r:id="R6c3aebe7ccfd4ecc"/>
    <p:sldId xmlns:r="http://schemas.openxmlformats.org/officeDocument/2006/relationships" id="272" r:id="R252d51a722f94191"/>
    <p:sldId xmlns:r="http://schemas.openxmlformats.org/officeDocument/2006/relationships" id="273" r:id="R4decc018aa034d05"/>
    <p:sldId xmlns:r="http://schemas.openxmlformats.org/officeDocument/2006/relationships" id="274" r:id="R49ad081483f54341"/>
    <p:sldId xmlns:r="http://schemas.openxmlformats.org/officeDocument/2006/relationships" id="275" r:id="Rc5b5338f64e74113"/>
    <p:sldId xmlns:r="http://schemas.openxmlformats.org/officeDocument/2006/relationships" id="276" r:id="R960ce73b5475427e"/>
    <p:sldId xmlns:r="http://schemas.openxmlformats.org/officeDocument/2006/relationships" id="277" r:id="Rfc66bb1098b1475a"/>
    <p:sldId xmlns:r="http://schemas.openxmlformats.org/officeDocument/2006/relationships" id="278" r:id="R5fcbfd24d2024d25"/>
    <p:sldId xmlns:r="http://schemas.openxmlformats.org/officeDocument/2006/relationships" id="279" r:id="R202ed37b532a4580"/>
    <p:sldId xmlns:r="http://schemas.openxmlformats.org/officeDocument/2006/relationships" id="280" r:id="Re02287cbb103479e"/>
    <p:sldId xmlns:r="http://schemas.openxmlformats.org/officeDocument/2006/relationships" id="281" r:id="R1b91fd86276f41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db9cd1d8f24679" /><Relationship Type="http://schemas.openxmlformats.org/officeDocument/2006/relationships/slideMaster" Target="/ppt/slideMasters/slideMaster1.xml" Id="R7f837e185f1c4a9a" /><Relationship Type="http://schemas.openxmlformats.org/officeDocument/2006/relationships/presProps" Target="/ppt/presProps.xml" Id="R377c33e0b8204977" /><Relationship Type="http://schemas.openxmlformats.org/officeDocument/2006/relationships/tableStyles" Target="/ppt/tableStyles.xml" Id="R346160ff3ee54bd9" /><Relationship Type="http://schemas.openxmlformats.org/officeDocument/2006/relationships/slide" Target="/ppt/slides/slide1.xml" Id="R14a8c1f807c245e3" /><Relationship Type="http://schemas.openxmlformats.org/officeDocument/2006/relationships/slide" Target="/ppt/slides/slide2.xml" Id="Rc8142cc0952d40ce" /><Relationship Type="http://schemas.openxmlformats.org/officeDocument/2006/relationships/slide" Target="/ppt/slides/slide3.xml" Id="Rff7e3b12579846fd" /><Relationship Type="http://schemas.openxmlformats.org/officeDocument/2006/relationships/slide" Target="/ppt/slides/slide4.xml" Id="Rbc48852d824c45bc" /><Relationship Type="http://schemas.openxmlformats.org/officeDocument/2006/relationships/slide" Target="/ppt/slides/slide5.xml" Id="Rbe6568f52a804a25" /><Relationship Type="http://schemas.openxmlformats.org/officeDocument/2006/relationships/slide" Target="/ppt/slides/slide6.xml" Id="R0d29c6140bde4853" /><Relationship Type="http://schemas.openxmlformats.org/officeDocument/2006/relationships/slide" Target="/ppt/slides/slide7.xml" Id="R2cbbe1d3704f4b69" /><Relationship Type="http://schemas.openxmlformats.org/officeDocument/2006/relationships/slide" Target="/ppt/slides/slide8.xml" Id="R50a672488f914787" /><Relationship Type="http://schemas.openxmlformats.org/officeDocument/2006/relationships/slide" Target="/ppt/slides/slide9.xml" Id="R3046ef8c3a054d6d" /><Relationship Type="http://schemas.openxmlformats.org/officeDocument/2006/relationships/slide" Target="/ppt/slides/slide10.xml" Id="R07ab6031c5c24201" /><Relationship Type="http://schemas.openxmlformats.org/officeDocument/2006/relationships/slide" Target="/ppt/slides/slide11.xml" Id="R5287411c97bf4b21" /><Relationship Type="http://schemas.openxmlformats.org/officeDocument/2006/relationships/slide" Target="/ppt/slides/slide12.xml" Id="Reb8844a5146b4221" /><Relationship Type="http://schemas.openxmlformats.org/officeDocument/2006/relationships/slide" Target="/ppt/slides/slide13.xml" Id="R17dc91b83b8a4ae1" /><Relationship Type="http://schemas.openxmlformats.org/officeDocument/2006/relationships/slide" Target="/ppt/slides/slide14.xml" Id="Reb97536c24394dcd" /><Relationship Type="http://schemas.openxmlformats.org/officeDocument/2006/relationships/slide" Target="/ppt/slides/slide15.xml" Id="R8bad13d6d9074b28" /><Relationship Type="http://schemas.openxmlformats.org/officeDocument/2006/relationships/slide" Target="/ppt/slides/slide16.xml" Id="R6c3aebe7ccfd4ecc" /><Relationship Type="http://schemas.openxmlformats.org/officeDocument/2006/relationships/slide" Target="/ppt/slides/slide17.xml" Id="R252d51a722f94191" /><Relationship Type="http://schemas.openxmlformats.org/officeDocument/2006/relationships/slide" Target="/ppt/slides/slide18.xml" Id="R4decc018aa034d05" /><Relationship Type="http://schemas.openxmlformats.org/officeDocument/2006/relationships/slide" Target="/ppt/slides/slide19.xml" Id="R49ad081483f54341" /><Relationship Type="http://schemas.openxmlformats.org/officeDocument/2006/relationships/slide" Target="/ppt/slides/slide20.xml" Id="Rc5b5338f64e74113" /><Relationship Type="http://schemas.openxmlformats.org/officeDocument/2006/relationships/slide" Target="/ppt/slides/slide21.xml" Id="R960ce73b5475427e" /><Relationship Type="http://schemas.openxmlformats.org/officeDocument/2006/relationships/slide" Target="/ppt/slides/slide22.xml" Id="Rfc66bb1098b1475a" /><Relationship Type="http://schemas.openxmlformats.org/officeDocument/2006/relationships/slide" Target="/ppt/slides/slide23.xml" Id="R5fcbfd24d2024d25" /><Relationship Type="http://schemas.openxmlformats.org/officeDocument/2006/relationships/slide" Target="/ppt/slides/slide24.xml" Id="R202ed37b532a4580" /><Relationship Type="http://schemas.openxmlformats.org/officeDocument/2006/relationships/slide" Target="/ppt/slides/slide25.xml" Id="Re02287cbb103479e" /><Relationship Type="http://schemas.openxmlformats.org/officeDocument/2006/relationships/slide" Target="/ppt/slides/slide26.xml" Id="R1b91fd86276f41a1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e37644956345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bcd28beb3244da" /><Relationship Type="http://schemas.openxmlformats.org/officeDocument/2006/relationships/slideLayout" Target="/ppt/slideLayouts/slideLayout1.xml" Id="R4ec189281a0d4b4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c189281a0d4b4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0430f62d94a92" /><Relationship Type="http://schemas.openxmlformats.org/officeDocument/2006/relationships/image" Target="/ppt/media/image.png" Id="Rf8087a8a146b44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58a547919a4172" /><Relationship Type="http://schemas.openxmlformats.org/officeDocument/2006/relationships/image" Target="/ppt/media/image2.png" Id="R83fea2f3830c4d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059895d4143ce" /><Relationship Type="http://schemas.openxmlformats.org/officeDocument/2006/relationships/image" Target="/ppt/media/image3.png" Id="Rd9c94532d7e54f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7a0af9ac644555" /><Relationship Type="http://schemas.openxmlformats.org/officeDocument/2006/relationships/image" Target="/ppt/media/image4.png" Id="R350892b05e3d42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32e3d9489404a" /><Relationship Type="http://schemas.openxmlformats.org/officeDocument/2006/relationships/image" Target="/ppt/media/image5.png" Id="Rdb8e74dd8d304b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95d9bd2bfd4c49" /><Relationship Type="http://schemas.openxmlformats.org/officeDocument/2006/relationships/image" Target="/ppt/media/image6.png" Id="R7e00e66267f042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67c53c3607412a" /><Relationship Type="http://schemas.openxmlformats.org/officeDocument/2006/relationships/image" Target="/ppt/media/image7.png" Id="Rabddd8efb1d640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3128fae56b46a4" /><Relationship Type="http://schemas.openxmlformats.org/officeDocument/2006/relationships/image" Target="/ppt/media/image8.png" Id="R80f5c00792794c4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bf3b0d4fd4819" /><Relationship Type="http://schemas.openxmlformats.org/officeDocument/2006/relationships/image" Target="/ppt/media/image9.png" Id="Rc7bed17e447e4d6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d1432082d4dbb" /><Relationship Type="http://schemas.openxmlformats.org/officeDocument/2006/relationships/image" Target="/ppt/media/image10.png" Id="R0b6ad150e0234b6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2036d9169448c" /><Relationship Type="http://schemas.openxmlformats.org/officeDocument/2006/relationships/image" Target="/ppt/media/image11.png" Id="Rc2f10903ec9244a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261b960b5e4da1" /><Relationship Type="http://schemas.openxmlformats.org/officeDocument/2006/relationships/image" Target="/ppt/media/image12.png" Id="Rb4d2214e496e4cb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f989d5e3164aac" /><Relationship Type="http://schemas.openxmlformats.org/officeDocument/2006/relationships/image" Target="/ppt/media/image13.png" Id="R9629496d65cd467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1e7f5cee3448c" /><Relationship Type="http://schemas.openxmlformats.org/officeDocument/2006/relationships/image" Target="/ppt/media/image14.png" Id="Rdc4496f896924dc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bc8fbd8f4e4271" /><Relationship Type="http://schemas.openxmlformats.org/officeDocument/2006/relationships/image" Target="/ppt/media/image15.png" Id="Re7f6a1068646472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27d500ca374704" /><Relationship Type="http://schemas.openxmlformats.org/officeDocument/2006/relationships/image" Target="/ppt/media/image16.png" Id="R645cffd1ca37433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81d44c3fd464e" /><Relationship Type="http://schemas.openxmlformats.org/officeDocument/2006/relationships/image" Target="/ppt/media/image17.png" Id="R706c2e2bdf294ad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d5c06d78e94970" /><Relationship Type="http://schemas.openxmlformats.org/officeDocument/2006/relationships/image" Target="/ppt/media/image18.png" Id="Rc34ef8a147ac45b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9ab79a6d654849" /><Relationship Type="http://schemas.openxmlformats.org/officeDocument/2006/relationships/image" Target="/ppt/media/image19.png" Id="R48cfc9c721414a2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5374d220f4ddb" /><Relationship Type="http://schemas.openxmlformats.org/officeDocument/2006/relationships/image" Target="/ppt/media/image20.png" Id="R40ce4ebd4090424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511c5628ae4790" /><Relationship Type="http://schemas.openxmlformats.org/officeDocument/2006/relationships/image" Target="/ppt/media/image21.png" Id="Reddaf8ce5743490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fa771d535c4593" /><Relationship Type="http://schemas.openxmlformats.org/officeDocument/2006/relationships/image" Target="/ppt/media/image22.png" Id="Ra9e31044a455447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cfffaae544ebf" /><Relationship Type="http://schemas.openxmlformats.org/officeDocument/2006/relationships/image" Target="/ppt/media/image23.png" Id="R76462a79a46b46a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f882235544965" /><Relationship Type="http://schemas.openxmlformats.org/officeDocument/2006/relationships/image" Target="/ppt/media/image24.png" Id="R6d02214efccd413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b6363ebd2a45f4" /><Relationship Type="http://schemas.openxmlformats.org/officeDocument/2006/relationships/image" Target="/ppt/media/image25.png" Id="R75fd3b8b039c424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4eed4ecc740dc" /><Relationship Type="http://schemas.openxmlformats.org/officeDocument/2006/relationships/image" Target="/ppt/media/image26.png" Id="R0733fade55cb488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087a8a146b44b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054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fea2f3830c4da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5735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c94532d7e54f7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48130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0892b05e3d425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3744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e74dd8d304b8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3779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00e66267f0424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098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ddd8efb1d640a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2647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5c00792794c4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0391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bed17e447e4d6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386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6ad150e0234b6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9075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f10903ec9244a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99496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d2214e496e4cb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9725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29496d65cd467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01208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496f896924dc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7026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f6a1068646472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70389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5cffd1ca37433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3944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6c2e2bdf294ad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97100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4ef8a147ac45b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43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cfc9c721414a2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30646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ce4ebd4090424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276340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af8ce5743490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77289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e31044a455447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81926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462a79a46b46a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33974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02214efccd41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2492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fd3b8b039c42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86640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33fade55cb488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642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2026-09-02T13:20:51.0090000Z</dcterms:created>
  <dcterms:modified xsi:type="dcterms:W3CDTF">2026-09-02T13:20:51.0090000Z</dcterms:modified>
</coreProperties>
</file>