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0c359da6b44745" /><Relationship Type="http://schemas.openxmlformats.org/officeDocument/2006/relationships/extended-properties" Target="/docProps/app.xml" Id="Rb93b1327e4764168" /><Relationship Type="http://schemas.openxmlformats.org/officeDocument/2006/relationships/officeDocument" Target="/ppt/presentation.xml" Id="R3212432881c54a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b35de53c6e440d"/>
  </p:sldMasterIdLst>
  <p:sldIdLst>
    <p:sldId xmlns:r="http://schemas.openxmlformats.org/officeDocument/2006/relationships" id="256" r:id="Ra631158c3e6b41a4"/>
    <p:sldId xmlns:r="http://schemas.openxmlformats.org/officeDocument/2006/relationships" id="257" r:id="R80a42553d28648b4"/>
    <p:sldId xmlns:r="http://schemas.openxmlformats.org/officeDocument/2006/relationships" id="258" r:id="R39b64101b4c94119"/>
    <p:sldId xmlns:r="http://schemas.openxmlformats.org/officeDocument/2006/relationships" id="259" r:id="Raa069da76f3c4909"/>
    <p:sldId xmlns:r="http://schemas.openxmlformats.org/officeDocument/2006/relationships" id="260" r:id="R22d7d987f4e44e5b"/>
    <p:sldId xmlns:r="http://schemas.openxmlformats.org/officeDocument/2006/relationships" id="261" r:id="Rc282a4bd61f54aec"/>
    <p:sldId xmlns:r="http://schemas.openxmlformats.org/officeDocument/2006/relationships" id="262" r:id="Rf1cf4c8733554ec8"/>
    <p:sldId xmlns:r="http://schemas.openxmlformats.org/officeDocument/2006/relationships" id="263" r:id="R8d3110b52f96433c"/>
    <p:sldId xmlns:r="http://schemas.openxmlformats.org/officeDocument/2006/relationships" id="264" r:id="Rf9f8cc77d44940d5"/>
    <p:sldId xmlns:r="http://schemas.openxmlformats.org/officeDocument/2006/relationships" id="265" r:id="Re0757a61aa3b4287"/>
    <p:sldId xmlns:r="http://schemas.openxmlformats.org/officeDocument/2006/relationships" id="266" r:id="Rb24618a39fa74a4b"/>
    <p:sldId xmlns:r="http://schemas.openxmlformats.org/officeDocument/2006/relationships" id="267" r:id="R0779db0067ff4b14"/>
    <p:sldId xmlns:r="http://schemas.openxmlformats.org/officeDocument/2006/relationships" id="268" r:id="R25084e4819db4ac9"/>
    <p:sldId xmlns:r="http://schemas.openxmlformats.org/officeDocument/2006/relationships" id="269" r:id="Rc8105514eea04155"/>
    <p:sldId xmlns:r="http://schemas.openxmlformats.org/officeDocument/2006/relationships" id="270" r:id="R34d05862db324402"/>
    <p:sldId xmlns:r="http://schemas.openxmlformats.org/officeDocument/2006/relationships" id="271" r:id="R5f6e7ae9ad33475d"/>
    <p:sldId xmlns:r="http://schemas.openxmlformats.org/officeDocument/2006/relationships" id="272" r:id="R62e5a87c20214a83"/>
    <p:sldId xmlns:r="http://schemas.openxmlformats.org/officeDocument/2006/relationships" id="273" r:id="R954c8ba542774356"/>
    <p:sldId xmlns:r="http://schemas.openxmlformats.org/officeDocument/2006/relationships" id="274" r:id="R65d094a1d4694b10"/>
    <p:sldId xmlns:r="http://schemas.openxmlformats.org/officeDocument/2006/relationships" id="275" r:id="R8db71fec28a2480b"/>
    <p:sldId xmlns:r="http://schemas.openxmlformats.org/officeDocument/2006/relationships" id="276" r:id="R8be76483ceeb4410"/>
    <p:sldId xmlns:r="http://schemas.openxmlformats.org/officeDocument/2006/relationships" id="277" r:id="Ra3a8a04e3466451d"/>
    <p:sldId xmlns:r="http://schemas.openxmlformats.org/officeDocument/2006/relationships" id="278" r:id="Rb177cf0b23704ae2"/>
    <p:sldId xmlns:r="http://schemas.openxmlformats.org/officeDocument/2006/relationships" id="279" r:id="Reacbbd8af87e435c"/>
    <p:sldId xmlns:r="http://schemas.openxmlformats.org/officeDocument/2006/relationships" id="280" r:id="R77cabd6f6d104a10"/>
    <p:sldId xmlns:r="http://schemas.openxmlformats.org/officeDocument/2006/relationships" id="281" r:id="R50f708edb39641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15af13986c4efd" /><Relationship Type="http://schemas.openxmlformats.org/officeDocument/2006/relationships/slideMaster" Target="/ppt/slideMasters/slideMaster1.xml" Id="R76b35de53c6e440d" /><Relationship Type="http://schemas.openxmlformats.org/officeDocument/2006/relationships/presProps" Target="/ppt/presProps.xml" Id="Rfc88b8c208984ce7" /><Relationship Type="http://schemas.openxmlformats.org/officeDocument/2006/relationships/tableStyles" Target="/ppt/tableStyles.xml" Id="Rb8622247e8c14b47" /><Relationship Type="http://schemas.openxmlformats.org/officeDocument/2006/relationships/slide" Target="/ppt/slides/slide1.xml" Id="Ra631158c3e6b41a4" /><Relationship Type="http://schemas.openxmlformats.org/officeDocument/2006/relationships/slide" Target="/ppt/slides/slide2.xml" Id="R80a42553d28648b4" /><Relationship Type="http://schemas.openxmlformats.org/officeDocument/2006/relationships/slide" Target="/ppt/slides/slide3.xml" Id="R39b64101b4c94119" /><Relationship Type="http://schemas.openxmlformats.org/officeDocument/2006/relationships/slide" Target="/ppt/slides/slide4.xml" Id="Raa069da76f3c4909" /><Relationship Type="http://schemas.openxmlformats.org/officeDocument/2006/relationships/slide" Target="/ppt/slides/slide5.xml" Id="R22d7d987f4e44e5b" /><Relationship Type="http://schemas.openxmlformats.org/officeDocument/2006/relationships/slide" Target="/ppt/slides/slide6.xml" Id="Rc282a4bd61f54aec" /><Relationship Type="http://schemas.openxmlformats.org/officeDocument/2006/relationships/slide" Target="/ppt/slides/slide7.xml" Id="Rf1cf4c8733554ec8" /><Relationship Type="http://schemas.openxmlformats.org/officeDocument/2006/relationships/slide" Target="/ppt/slides/slide8.xml" Id="R8d3110b52f96433c" /><Relationship Type="http://schemas.openxmlformats.org/officeDocument/2006/relationships/slide" Target="/ppt/slides/slide9.xml" Id="Rf9f8cc77d44940d5" /><Relationship Type="http://schemas.openxmlformats.org/officeDocument/2006/relationships/slide" Target="/ppt/slides/slide10.xml" Id="Re0757a61aa3b4287" /><Relationship Type="http://schemas.openxmlformats.org/officeDocument/2006/relationships/slide" Target="/ppt/slides/slide11.xml" Id="Rb24618a39fa74a4b" /><Relationship Type="http://schemas.openxmlformats.org/officeDocument/2006/relationships/slide" Target="/ppt/slides/slide12.xml" Id="R0779db0067ff4b14" /><Relationship Type="http://schemas.openxmlformats.org/officeDocument/2006/relationships/slide" Target="/ppt/slides/slide13.xml" Id="R25084e4819db4ac9" /><Relationship Type="http://schemas.openxmlformats.org/officeDocument/2006/relationships/slide" Target="/ppt/slides/slide14.xml" Id="Rc8105514eea04155" /><Relationship Type="http://schemas.openxmlformats.org/officeDocument/2006/relationships/slide" Target="/ppt/slides/slide15.xml" Id="R34d05862db324402" /><Relationship Type="http://schemas.openxmlformats.org/officeDocument/2006/relationships/slide" Target="/ppt/slides/slide16.xml" Id="R5f6e7ae9ad33475d" /><Relationship Type="http://schemas.openxmlformats.org/officeDocument/2006/relationships/slide" Target="/ppt/slides/slide17.xml" Id="R62e5a87c20214a83" /><Relationship Type="http://schemas.openxmlformats.org/officeDocument/2006/relationships/slide" Target="/ppt/slides/slide18.xml" Id="R954c8ba542774356" /><Relationship Type="http://schemas.openxmlformats.org/officeDocument/2006/relationships/slide" Target="/ppt/slides/slide19.xml" Id="R65d094a1d4694b10" /><Relationship Type="http://schemas.openxmlformats.org/officeDocument/2006/relationships/slide" Target="/ppt/slides/slide20.xml" Id="R8db71fec28a2480b" /><Relationship Type="http://schemas.openxmlformats.org/officeDocument/2006/relationships/slide" Target="/ppt/slides/slide21.xml" Id="R8be76483ceeb4410" /><Relationship Type="http://schemas.openxmlformats.org/officeDocument/2006/relationships/slide" Target="/ppt/slides/slide22.xml" Id="Ra3a8a04e3466451d" /><Relationship Type="http://schemas.openxmlformats.org/officeDocument/2006/relationships/slide" Target="/ppt/slides/slide23.xml" Id="Rb177cf0b23704ae2" /><Relationship Type="http://schemas.openxmlformats.org/officeDocument/2006/relationships/slide" Target="/ppt/slides/slide24.xml" Id="Reacbbd8af87e435c" /><Relationship Type="http://schemas.openxmlformats.org/officeDocument/2006/relationships/slide" Target="/ppt/slides/slide25.xml" Id="R77cabd6f6d104a10" /><Relationship Type="http://schemas.openxmlformats.org/officeDocument/2006/relationships/slide" Target="/ppt/slides/slide26.xml" Id="R50f708edb39641fe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821f1005fd47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b665317410400f" /><Relationship Type="http://schemas.openxmlformats.org/officeDocument/2006/relationships/slideLayout" Target="/ppt/slideLayouts/slideLayout1.xml" Id="R76a65b18c2b743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a65b18c2b743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6608e04d449d3" /><Relationship Type="http://schemas.openxmlformats.org/officeDocument/2006/relationships/image" Target="/ppt/media/image.png" Id="R42bde99246ad49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da2c488be4144" /><Relationship Type="http://schemas.openxmlformats.org/officeDocument/2006/relationships/image" Target="/ppt/media/image2.png" Id="Rcba0ac4b350449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3ff0e5da1471f" /><Relationship Type="http://schemas.openxmlformats.org/officeDocument/2006/relationships/image" Target="/ppt/media/image3.png" Id="R4f339512e17740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98002784c42e2" /><Relationship Type="http://schemas.openxmlformats.org/officeDocument/2006/relationships/image" Target="/ppt/media/image4.png" Id="R3970a72f170d46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65e1998b34d52" /><Relationship Type="http://schemas.openxmlformats.org/officeDocument/2006/relationships/image" Target="/ppt/media/image5.png" Id="Rf8b9741696d247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dff299d04a472f" /><Relationship Type="http://schemas.openxmlformats.org/officeDocument/2006/relationships/image" Target="/ppt/media/image6.png" Id="R2b3d933c244b47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715ead5a24a5f" /><Relationship Type="http://schemas.openxmlformats.org/officeDocument/2006/relationships/image" Target="/ppt/media/image7.png" Id="Rd3c50b03f4444c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21f7cf328c41dd" /><Relationship Type="http://schemas.openxmlformats.org/officeDocument/2006/relationships/image" Target="/ppt/media/image8.png" Id="R11e1ca7d68524f8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16f6d31484203" /><Relationship Type="http://schemas.openxmlformats.org/officeDocument/2006/relationships/image" Target="/ppt/media/image9.png" Id="Rb2c1adca500343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9fbdf589f459b" /><Relationship Type="http://schemas.openxmlformats.org/officeDocument/2006/relationships/image" Target="/ppt/media/image10.png" Id="R798374af63a9417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084c3c58349d8" /><Relationship Type="http://schemas.openxmlformats.org/officeDocument/2006/relationships/image" Target="/ppt/media/image11.png" Id="Rae1c3de197fd48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eceb3a366422e" /><Relationship Type="http://schemas.openxmlformats.org/officeDocument/2006/relationships/image" Target="/ppt/media/image12.png" Id="R748cf3a3342c4de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b3af92d1f8424d" /><Relationship Type="http://schemas.openxmlformats.org/officeDocument/2006/relationships/image" Target="/ppt/media/image13.png" Id="Rdf3c3054546e41a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d68b73140c4f5b" /><Relationship Type="http://schemas.openxmlformats.org/officeDocument/2006/relationships/image" Target="/ppt/media/image14.png" Id="R5989f50e73ec42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0a97ab98f4db3" /><Relationship Type="http://schemas.openxmlformats.org/officeDocument/2006/relationships/image" Target="/ppt/media/image15.png" Id="Re4ba83bfd56e4e8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b3671356c496a" /><Relationship Type="http://schemas.openxmlformats.org/officeDocument/2006/relationships/image" Target="/ppt/media/image16.png" Id="R07320704ce484b7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bdcbf7b8d4f3d" /><Relationship Type="http://schemas.openxmlformats.org/officeDocument/2006/relationships/image" Target="/ppt/media/image17.png" Id="R6f6718db00134a3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ee560f39d4979" /><Relationship Type="http://schemas.openxmlformats.org/officeDocument/2006/relationships/image" Target="/ppt/media/image18.png" Id="R8eb8599337204db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39a90f02064c04" /><Relationship Type="http://schemas.openxmlformats.org/officeDocument/2006/relationships/image" Target="/ppt/media/image19.png" Id="Rb730c32783014e7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b67a3b22b541a9" /><Relationship Type="http://schemas.openxmlformats.org/officeDocument/2006/relationships/image" Target="/ppt/media/image20.png" Id="R75c4766e9c4d404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7fa5156314353" /><Relationship Type="http://schemas.openxmlformats.org/officeDocument/2006/relationships/image" Target="/ppt/media/image21.png" Id="R883fc9584dab435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e0fc187334020" /><Relationship Type="http://schemas.openxmlformats.org/officeDocument/2006/relationships/image" Target="/ppt/media/image22.png" Id="Rc514f2e76a21419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809c933eb47f2" /><Relationship Type="http://schemas.openxmlformats.org/officeDocument/2006/relationships/image" Target="/ppt/media/image23.png" Id="R3467ee5e720847d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f57c04b3864ca8" /><Relationship Type="http://schemas.openxmlformats.org/officeDocument/2006/relationships/image" Target="/ppt/media/image24.png" Id="R020cfea1877f41d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6f3059cc64ead" /><Relationship Type="http://schemas.openxmlformats.org/officeDocument/2006/relationships/image" Target="/ppt/media/image25.png" Id="R078cdd034fef4e3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2a600b91b42f9" /><Relationship Type="http://schemas.openxmlformats.org/officeDocument/2006/relationships/image" Target="/ppt/media/image26.png" Id="R4831e2ba4fa2452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de99246ad49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8238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0ac4b350449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367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339512e17740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26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0a72f170d46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62433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9741696d247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633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d933c244b47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3274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50b03f4444c6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633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e1ca7d68524f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8728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1adca5003431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4913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374af63a941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0376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1c3de197fd48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769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8cf3a3342c4de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90670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c3054546e41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830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89f50e73ec42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967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a83bfd56e4e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23660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320704ce484b7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0558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718db00134a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9517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8599337204d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01618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0c32783014e7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4024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4766e9c4d404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2515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fc9584dab43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54365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4f2e76a21419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450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7ee5e720847d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2201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0cfea1877f41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7496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cdd034fef4e3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5762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1e2ba4fa2452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93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2026-09-02T10:59:20.6080000Z</dcterms:created>
  <dcterms:modified xsi:type="dcterms:W3CDTF">2026-09-02T10:59:20.6080000Z</dcterms:modified>
</coreProperties>
</file>