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ac2ca4c3f3945ed" /><Relationship Type="http://schemas.openxmlformats.org/officeDocument/2006/relationships/extended-properties" Target="/docProps/app.xml" Id="R1fe25f9a898c4b53" /><Relationship Type="http://schemas.openxmlformats.org/officeDocument/2006/relationships/officeDocument" Target="/ppt/presentation.xml" Id="R1e21bd59d8f649b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30d9355132d4d60"/>
  </p:sldMasterIdLst>
  <p:notesMasterIdLst>
    <p:notesMasterId xmlns:r="http://schemas.openxmlformats.org/officeDocument/2006/relationships" r:id="R2689551f27534d1a"/>
  </p:notesMasterIdLst>
  <p:sldIdLst>
    <p:sldId xmlns:r="http://schemas.openxmlformats.org/officeDocument/2006/relationships" id="256" r:id="Rcb4223ae34814253"/>
    <p:sldId xmlns:r="http://schemas.openxmlformats.org/officeDocument/2006/relationships" id="257" r:id="R3fa53abe88d54215"/>
    <p:sldId xmlns:r="http://schemas.openxmlformats.org/officeDocument/2006/relationships" id="258" r:id="R66f871c2dd8c460d"/>
    <p:sldId xmlns:r="http://schemas.openxmlformats.org/officeDocument/2006/relationships" id="259" r:id="R1912741b00b84c61"/>
    <p:sldId xmlns:r="http://schemas.openxmlformats.org/officeDocument/2006/relationships" id="260" r:id="Rca29bbf1e5a9441a"/>
    <p:sldId xmlns:r="http://schemas.openxmlformats.org/officeDocument/2006/relationships" id="261" r:id="Rc42fbea049264971"/>
    <p:sldId xmlns:r="http://schemas.openxmlformats.org/officeDocument/2006/relationships" id="262" r:id="Rc2386e52e9344496"/>
    <p:sldId xmlns:r="http://schemas.openxmlformats.org/officeDocument/2006/relationships" id="263" r:id="Re70fc8221dcc4844"/>
    <p:sldId xmlns:r="http://schemas.openxmlformats.org/officeDocument/2006/relationships" id="264" r:id="R752ece13166e4c65"/>
    <p:sldId xmlns:r="http://schemas.openxmlformats.org/officeDocument/2006/relationships" id="265" r:id="R21303437d56c436d"/>
    <p:sldId xmlns:r="http://schemas.openxmlformats.org/officeDocument/2006/relationships" id="266" r:id="R2571ef700cd443d8"/>
    <p:sldId xmlns:r="http://schemas.openxmlformats.org/officeDocument/2006/relationships" id="267" r:id="R9cb0f012c1004231"/>
    <p:sldId xmlns:r="http://schemas.openxmlformats.org/officeDocument/2006/relationships" id="268" r:id="Rbff218e2ee2246e6"/>
    <p:sldId xmlns:r="http://schemas.openxmlformats.org/officeDocument/2006/relationships" id="269" r:id="Rccf8a736b11e411d"/>
    <p:sldId xmlns:r="http://schemas.openxmlformats.org/officeDocument/2006/relationships" id="270" r:id="Re8a23d3516d64d7e"/>
    <p:sldId xmlns:r="http://schemas.openxmlformats.org/officeDocument/2006/relationships" id="271" r:id="R5779c78863214450"/>
    <p:sldId xmlns:r="http://schemas.openxmlformats.org/officeDocument/2006/relationships" id="272" r:id="Rc35fac97dfe14dc6"/>
    <p:sldId xmlns:r="http://schemas.openxmlformats.org/officeDocument/2006/relationships" id="273" r:id="Rd8aba081b2944a55"/>
    <p:sldId xmlns:r="http://schemas.openxmlformats.org/officeDocument/2006/relationships" id="274" r:id="R8d68786a2e854688"/>
    <p:sldId xmlns:r="http://schemas.openxmlformats.org/officeDocument/2006/relationships" id="275" r:id="R0c5899c708d14024"/>
    <p:sldId xmlns:r="http://schemas.openxmlformats.org/officeDocument/2006/relationships" id="276" r:id="R313107de72184d06"/>
    <p:sldId xmlns:r="http://schemas.openxmlformats.org/officeDocument/2006/relationships" id="277" r:id="R0e797ba8e5ec4cc0"/>
    <p:sldId xmlns:r="http://schemas.openxmlformats.org/officeDocument/2006/relationships" id="278" r:id="R24f12a1e16934f51"/>
    <p:sldId xmlns:r="http://schemas.openxmlformats.org/officeDocument/2006/relationships" id="279" r:id="Raa5be5df6df84e12"/>
    <p:sldId xmlns:r="http://schemas.openxmlformats.org/officeDocument/2006/relationships" id="280" r:id="R4f7fb5c40ab14022"/>
    <p:sldId xmlns:r="http://schemas.openxmlformats.org/officeDocument/2006/relationships" id="281" r:id="Rdbad082118ce444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24317d343ea46ee" /><Relationship Type="http://schemas.openxmlformats.org/officeDocument/2006/relationships/slideMaster" Target="/ppt/slideMasters/slideMaster1.xml" Id="R730d9355132d4d60" /><Relationship Type="http://schemas.openxmlformats.org/officeDocument/2006/relationships/notesMaster" Target="/ppt/notesMasters/notesMaster1.xml" Id="R2689551f27534d1a" /><Relationship Type="http://schemas.openxmlformats.org/officeDocument/2006/relationships/presProps" Target="/ppt/presProps.xml" Id="R385e07fbe873454e" /><Relationship Type="http://schemas.openxmlformats.org/officeDocument/2006/relationships/tableStyles" Target="/ppt/tableStyles.xml" Id="R3511111f5db544ac" /><Relationship Type="http://schemas.openxmlformats.org/officeDocument/2006/relationships/slide" Target="/ppt/slides/slide1.xml" Id="Rcb4223ae34814253" /><Relationship Type="http://schemas.openxmlformats.org/officeDocument/2006/relationships/slide" Target="/ppt/slides/slide2.xml" Id="R3fa53abe88d54215" /><Relationship Type="http://schemas.openxmlformats.org/officeDocument/2006/relationships/slide" Target="/ppt/slides/slide3.xml" Id="R66f871c2dd8c460d" /><Relationship Type="http://schemas.openxmlformats.org/officeDocument/2006/relationships/slide" Target="/ppt/slides/slide4.xml" Id="R1912741b00b84c61" /><Relationship Type="http://schemas.openxmlformats.org/officeDocument/2006/relationships/slide" Target="/ppt/slides/slide5.xml" Id="Rca29bbf1e5a9441a" /><Relationship Type="http://schemas.openxmlformats.org/officeDocument/2006/relationships/slide" Target="/ppt/slides/slide6.xml" Id="Rc42fbea049264971" /><Relationship Type="http://schemas.openxmlformats.org/officeDocument/2006/relationships/slide" Target="/ppt/slides/slide7.xml" Id="Rc2386e52e9344496" /><Relationship Type="http://schemas.openxmlformats.org/officeDocument/2006/relationships/slide" Target="/ppt/slides/slide8.xml" Id="Re70fc8221dcc4844" /><Relationship Type="http://schemas.openxmlformats.org/officeDocument/2006/relationships/slide" Target="/ppt/slides/slide9.xml" Id="R752ece13166e4c65" /><Relationship Type="http://schemas.openxmlformats.org/officeDocument/2006/relationships/slide" Target="/ppt/slides/slide10.xml" Id="R21303437d56c436d" /><Relationship Type="http://schemas.openxmlformats.org/officeDocument/2006/relationships/slide" Target="/ppt/slides/slide11.xml" Id="R2571ef700cd443d8" /><Relationship Type="http://schemas.openxmlformats.org/officeDocument/2006/relationships/slide" Target="/ppt/slides/slide12.xml" Id="R9cb0f012c1004231" /><Relationship Type="http://schemas.openxmlformats.org/officeDocument/2006/relationships/slide" Target="/ppt/slides/slide13.xml" Id="Rbff218e2ee2246e6" /><Relationship Type="http://schemas.openxmlformats.org/officeDocument/2006/relationships/slide" Target="/ppt/slides/slide14.xml" Id="Rccf8a736b11e411d" /><Relationship Type="http://schemas.openxmlformats.org/officeDocument/2006/relationships/slide" Target="/ppt/slides/slide15.xml" Id="Re8a23d3516d64d7e" /><Relationship Type="http://schemas.openxmlformats.org/officeDocument/2006/relationships/slide" Target="/ppt/slides/slide16.xml" Id="R5779c78863214450" /><Relationship Type="http://schemas.openxmlformats.org/officeDocument/2006/relationships/slide" Target="/ppt/slides/slide17.xml" Id="Rc35fac97dfe14dc6" /><Relationship Type="http://schemas.openxmlformats.org/officeDocument/2006/relationships/slide" Target="/ppt/slides/slide18.xml" Id="Rd8aba081b2944a55" /><Relationship Type="http://schemas.openxmlformats.org/officeDocument/2006/relationships/slide" Target="/ppt/slides/slide19.xml" Id="R8d68786a2e854688" /><Relationship Type="http://schemas.openxmlformats.org/officeDocument/2006/relationships/slide" Target="/ppt/slides/slide20.xml" Id="R0c5899c708d14024" /><Relationship Type="http://schemas.openxmlformats.org/officeDocument/2006/relationships/slide" Target="/ppt/slides/slide21.xml" Id="R313107de72184d06" /><Relationship Type="http://schemas.openxmlformats.org/officeDocument/2006/relationships/slide" Target="/ppt/slides/slide22.xml" Id="R0e797ba8e5ec4cc0" /><Relationship Type="http://schemas.openxmlformats.org/officeDocument/2006/relationships/slide" Target="/ppt/slides/slide23.xml" Id="R24f12a1e16934f51" /><Relationship Type="http://schemas.openxmlformats.org/officeDocument/2006/relationships/slide" Target="/ppt/slides/slide24.xml" Id="Raa5be5df6df84e12" /><Relationship Type="http://schemas.openxmlformats.org/officeDocument/2006/relationships/slide" Target="/ppt/slides/slide25.xml" Id="R4f7fb5c40ab14022" /><Relationship Type="http://schemas.openxmlformats.org/officeDocument/2006/relationships/slide" Target="/ppt/slides/slide26.xml" Id="Rdbad082118ce444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ce491c6fce649b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cdd0c0af1a14ca9" /><Relationship Type="http://schemas.openxmlformats.org/officeDocument/2006/relationships/notesMaster" Target="/ppt/notesMasters/notesMaster1.xml" Id="R39a3792061174d2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f6214a38b3e4856" /><Relationship Type="http://schemas.openxmlformats.org/officeDocument/2006/relationships/notesMaster" Target="/ppt/notesMasters/notesMaster1.xml" Id="R5aafaeaebceb421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ed9d121e1014c99" /><Relationship Type="http://schemas.openxmlformats.org/officeDocument/2006/relationships/notesMaster" Target="/ppt/notesMasters/notesMaster1.xml" Id="Rcdfaee7482d34ea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fd401207d33483f" /><Relationship Type="http://schemas.openxmlformats.org/officeDocument/2006/relationships/notesMaster" Target="/ppt/notesMasters/notesMaster1.xml" Id="R73546f612ff2454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86ff538c0ca4db9" /><Relationship Type="http://schemas.openxmlformats.org/officeDocument/2006/relationships/notesMaster" Target="/ppt/notesMasters/notesMaster1.xml" Id="R3aec0826ded2495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a31fc41c46d4704" /><Relationship Type="http://schemas.openxmlformats.org/officeDocument/2006/relationships/notesMaster" Target="/ppt/notesMasters/notesMaster1.xml" Id="Rdee2bd5dbc8d47a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c8a843399e0457d" /><Relationship Type="http://schemas.openxmlformats.org/officeDocument/2006/relationships/notesMaster" Target="/ppt/notesMasters/notesMaster1.xml" Id="R54e1cc09c5744df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9c2fbdddc564c7f" /><Relationship Type="http://schemas.openxmlformats.org/officeDocument/2006/relationships/notesMaster" Target="/ppt/notesMasters/notesMaster1.xml" Id="Ree23191d495d497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97eaf66b536487b" /><Relationship Type="http://schemas.openxmlformats.org/officeDocument/2006/relationships/notesMaster" Target="/ppt/notesMasters/notesMaster1.xml" Id="R94338ca287a742e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24e375663a449e1" /><Relationship Type="http://schemas.openxmlformats.org/officeDocument/2006/relationships/notesMaster" Target="/ppt/notesMasters/notesMaster1.xml" Id="R93680c269650482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be651dfde5f4088" /><Relationship Type="http://schemas.openxmlformats.org/officeDocument/2006/relationships/notesMaster" Target="/ppt/notesMasters/notesMaster1.xml" Id="R0176eb8e90d942b3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3df6a53c249b4645" /><Relationship Type="http://schemas.openxmlformats.org/officeDocument/2006/relationships/notesMaster" Target="/ppt/notesMasters/notesMaster1.xml" Id="Re752950e8d0f4560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e967d92a0e4b4d46" /><Relationship Type="http://schemas.openxmlformats.org/officeDocument/2006/relationships/notesMaster" Target="/ppt/notesMasters/notesMaster1.xml" Id="R0393acd2ac904e7a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03dbe14336d34f51" /><Relationship Type="http://schemas.openxmlformats.org/officeDocument/2006/relationships/notesMaster" Target="/ppt/notesMasters/notesMaster1.xml" Id="R5d1004453d674c82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2528dff0db174e1e" /><Relationship Type="http://schemas.openxmlformats.org/officeDocument/2006/relationships/notesMaster" Target="/ppt/notesMasters/notesMaster1.xml" Id="Re553bad0f4344500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2cdfe92c268441b3" /><Relationship Type="http://schemas.openxmlformats.org/officeDocument/2006/relationships/notesMaster" Target="/ppt/notesMasters/notesMaster1.xml" Id="R77dee0ecd839470f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52c92ec8a993463c" /><Relationship Type="http://schemas.openxmlformats.org/officeDocument/2006/relationships/notesMaster" Target="/ppt/notesMasters/notesMaster1.xml" Id="Ra9596a39e4a44814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bb3a98159565487d" /><Relationship Type="http://schemas.openxmlformats.org/officeDocument/2006/relationships/notesMaster" Target="/ppt/notesMasters/notesMaster1.xml" Id="R28ecacc032aa4b63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5a9000cdaa1b4efd" /><Relationship Type="http://schemas.openxmlformats.org/officeDocument/2006/relationships/notesMaster" Target="/ppt/notesMasters/notesMaster1.xml" Id="R8ea7bfb71c18483f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417125228a8143b6" /><Relationship Type="http://schemas.openxmlformats.org/officeDocument/2006/relationships/notesMaster" Target="/ppt/notesMasters/notesMaster1.xml" Id="R624a23a395bf43a8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10724df5e29e48c6" /><Relationship Type="http://schemas.openxmlformats.org/officeDocument/2006/relationships/notesMaster" Target="/ppt/notesMasters/notesMaster1.xml" Id="R50aa548bedb34fc2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1c428a932e54406b" /><Relationship Type="http://schemas.openxmlformats.org/officeDocument/2006/relationships/notesMaster" Target="/ppt/notesMasters/notesMaster1.xml" Id="R866be6248e564be5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f99559f17c6e4735" /><Relationship Type="http://schemas.openxmlformats.org/officeDocument/2006/relationships/notesMaster" Target="/ppt/notesMasters/notesMaster1.xml" Id="Rc0938502d76c4768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c55714ca13fa4ed5" /><Relationship Type="http://schemas.openxmlformats.org/officeDocument/2006/relationships/notesMaster" Target="/ppt/notesMasters/notesMaster1.xml" Id="R0b0b3c2f0bf84080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f3045e4fed5f419d" /><Relationship Type="http://schemas.openxmlformats.org/officeDocument/2006/relationships/notesMaster" Target="/ppt/notesMasters/notesMaster1.xml" Id="R078a9ec7824647d5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3daa88353f4b461c" /><Relationship Type="http://schemas.openxmlformats.org/officeDocument/2006/relationships/notesMaster" Target="/ppt/notesMasters/notesMaster1.xml" Id="R2e8d29280cfe408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Korean source deck, slide 1.</a:t>
            </a:r>
          </a:p>
          <a:p xmlns:a="http://schemas.openxmlformats.org/drawingml/2006/main">
            <a:r>
              <a:t>- English text-localization applied to the approved complete-slide design.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Korean source deck, slide 2.</a:t>
            </a:r>
          </a:p>
          <a:p xmlns:a="http://schemas.openxmlformats.org/drawingml/2006/main">
            <a:r>
              <a:t>- English text-localization applied to the approved complete-slide design.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Korean source deck, slide 3.</a:t>
            </a:r>
          </a:p>
          <a:p xmlns:a="http://schemas.openxmlformats.org/drawingml/2006/main">
            <a:r>
              <a:t>- English text-localization applied to the approved complete-slide design.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Korean source deck, slide 4.</a:t>
            </a:r>
          </a:p>
          <a:p xmlns:a="http://schemas.openxmlformats.org/drawingml/2006/main">
            <a:r>
              <a:t>- English text-localization applied to the approved complete-slide design.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Korean source deck, slide 5.</a:t>
            </a:r>
          </a:p>
          <a:p xmlns:a="http://schemas.openxmlformats.org/drawingml/2006/main">
            <a:r>
              <a:t>- English text-localization applied to the approved complete-slide design.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Korean source deck, slide 6.</a:t>
            </a:r>
          </a:p>
          <a:p xmlns:a="http://schemas.openxmlformats.org/drawingml/2006/main">
            <a:r>
              <a:t>- English text-localization applied to the approved complete-slide design.</a:t>
            </a:r>
          </a:p>
          <a:p xmlns:a="http://schemas.openxmlformats.org/drawingml/2006/main">
            <a:r>
              <a:t>- Authentic event photographs restored from the original source slide.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Korean source deck, slide 7.</a:t>
            </a:r>
          </a:p>
          <a:p xmlns:a="http://schemas.openxmlformats.org/drawingml/2006/main">
            <a:r>
              <a:t>- English text-localization applied to the approved complete-slide design.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Korean source deck, slide 8.</a:t>
            </a:r>
          </a:p>
          <a:p xmlns:a="http://schemas.openxmlformats.org/drawingml/2006/main">
            <a:r>
              <a:t>- English text-localization applied to the approved complete-slide design.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Korean source deck, slide 9.</a:t>
            </a:r>
          </a:p>
          <a:p xmlns:a="http://schemas.openxmlformats.org/drawingml/2006/main">
            <a:r>
              <a:t>- English text-localization applied to the approved complete-slide design.</a:t>
            </a:r>
          </a:p>
          <a:p xmlns:a="http://schemas.openxmlformats.org/drawingml/2006/main">
            <a:r>
              <a:t>- Authentic qualification, registration, and license images restored from the original source deck.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Korean source deck, slide 10.</a:t>
            </a:r>
          </a:p>
          <a:p xmlns:a="http://schemas.openxmlformats.org/drawingml/2006/main">
            <a:r>
              <a:t>- English text-localization applied to the approved complete-slide design.</a:t>
            </a:r>
          </a:p>
          <a:p xmlns:a="http://schemas.openxmlformats.org/drawingml/2006/main">
            <a:r>
              <a:t>- Authentic qualification, registration, and license images restored from the original source deck.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Korean source deck, slide 11.</a:t>
            </a:r>
          </a:p>
          <a:p xmlns:a="http://schemas.openxmlformats.org/drawingml/2006/main">
            <a:r>
              <a:t>- English text-localization applied to the approved complete-slide design.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Korean source deck, slide 12.</a:t>
            </a:r>
          </a:p>
          <a:p xmlns:a="http://schemas.openxmlformats.org/drawingml/2006/main">
            <a:r>
              <a:t>- English text-localization applied to the approved complete-slide design.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Korean source deck, slide 13.</a:t>
            </a:r>
          </a:p>
          <a:p xmlns:a="http://schemas.openxmlformats.org/drawingml/2006/main">
            <a:r>
              <a:t>- English text-localization applied to the approved complete-slide design.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Korean source deck, slide 14.</a:t>
            </a:r>
          </a:p>
          <a:p xmlns:a="http://schemas.openxmlformats.org/drawingml/2006/main">
            <a:r>
              <a:t>- English text-localization applied to the approved complete-slide design.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Korean source deck, slide 15.</a:t>
            </a:r>
          </a:p>
          <a:p xmlns:a="http://schemas.openxmlformats.org/drawingml/2006/main">
            <a:r>
              <a:t>- English text-localization applied to the approved complete-slide design.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Korean source deck, slide 16.</a:t>
            </a:r>
          </a:p>
          <a:p xmlns:a="http://schemas.openxmlformats.org/drawingml/2006/main">
            <a:r>
              <a:t>- English text-localization applied to the approved complete-slide design.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Korean source deck, slide 17.</a:t>
            </a:r>
          </a:p>
          <a:p xmlns:a="http://schemas.openxmlformats.org/drawingml/2006/main">
            <a:r>
              <a:t>- English text-localization applied to the approved complete-slide design.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Korean source deck, slide 18.</a:t>
            </a:r>
          </a:p>
          <a:p xmlns:a="http://schemas.openxmlformats.org/drawingml/2006/main">
            <a:r>
              <a:t>- English text-localization applied to the approved complete-slide design.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Korean source deck, slide 19.</a:t>
            </a:r>
          </a:p>
          <a:p xmlns:a="http://schemas.openxmlformats.org/drawingml/2006/main">
            <a:r>
              <a:t>- English text-localization applied to the approved complete-slide design.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Korean source deck, slide 20.</a:t>
            </a:r>
          </a:p>
          <a:p xmlns:a="http://schemas.openxmlformats.org/drawingml/2006/main">
            <a:r>
              <a:t>- English text-localization applied to the approved complete-slide design.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Korean source deck, slide 21.</a:t>
            </a:r>
          </a:p>
          <a:p xmlns:a="http://schemas.openxmlformats.org/drawingml/2006/main">
            <a:r>
              <a:t>- English text-localization applied to the approved complete-slide design.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Korean source deck, slide 22.</a:t>
            </a:r>
          </a:p>
          <a:p xmlns:a="http://schemas.openxmlformats.org/drawingml/2006/main">
            <a:r>
              <a:t>- English text-localization applied to the approved complete-slide design.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Korean source deck, slide 23.</a:t>
            </a:r>
          </a:p>
          <a:p xmlns:a="http://schemas.openxmlformats.org/drawingml/2006/main">
            <a:r>
              <a:t>- English text-localization applied to the approved complete-slide design.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Korean source deck, slide 24.</a:t>
            </a:r>
          </a:p>
          <a:p xmlns:a="http://schemas.openxmlformats.org/drawingml/2006/main">
            <a:r>
              <a:t>- English text-localization applied to the approved complete-slide design.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Korean source deck, slide 25.</a:t>
            </a:r>
          </a:p>
          <a:p xmlns:a="http://schemas.openxmlformats.org/drawingml/2006/main">
            <a:r>
              <a:t>- English text-localization applied to the approved complete-slide design.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Korean source deck, slide 26.</a:t>
            </a:r>
          </a:p>
          <a:p xmlns:a="http://schemas.openxmlformats.org/drawingml/2006/main">
            <a:r>
              <a:t>- English text-localization applied to the approved complete-slide design.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4ad5ee11faf4e6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6e10b5d9c804962" /><Relationship Type="http://schemas.openxmlformats.org/officeDocument/2006/relationships/slideLayout" Target="/ppt/slideLayouts/slideLayout1.xml" Id="Ra5bf7bf2996d4f1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5bf7bf2996d4f1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17fda86e044204" /><Relationship Type="http://schemas.openxmlformats.org/officeDocument/2006/relationships/image" Target="/ppt/media/image.png" Id="R818be9bdc1d0421a" /><Relationship Type="http://schemas.openxmlformats.org/officeDocument/2006/relationships/notesSlide" Target="/ppt/notesSlides/notesSlide1.xml" Id="Rb46413df2ce24d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2977b3bc754602" /><Relationship Type="http://schemas.openxmlformats.org/officeDocument/2006/relationships/image" Target="/ppt/media/image2.png" Id="R5dd1a8a64e0c4dcd" /><Relationship Type="http://schemas.openxmlformats.org/officeDocument/2006/relationships/notesSlide" Target="/ppt/notesSlides/notesSlide2.xml" Id="R65f4635919d240f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2086f5ae4b14d43" /><Relationship Type="http://schemas.openxmlformats.org/officeDocument/2006/relationships/image" Target="/ppt/media/image3.png" Id="Rca954521024d4585" /><Relationship Type="http://schemas.openxmlformats.org/officeDocument/2006/relationships/notesSlide" Target="/ppt/notesSlides/notesSlide3.xml" Id="R010aa514c77d45f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21fe43da11845c7" /><Relationship Type="http://schemas.openxmlformats.org/officeDocument/2006/relationships/image" Target="/ppt/media/image4.png" Id="R9fbc3a6165f043e0" /><Relationship Type="http://schemas.openxmlformats.org/officeDocument/2006/relationships/notesSlide" Target="/ppt/notesSlides/notesSlide4.xml" Id="Rdbb38f971b7549c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a1ed307b6e4809" /><Relationship Type="http://schemas.openxmlformats.org/officeDocument/2006/relationships/image" Target="/ppt/media/image5.png" Id="R7d8486e9a3664c3f" /><Relationship Type="http://schemas.openxmlformats.org/officeDocument/2006/relationships/notesSlide" Target="/ppt/notesSlides/notesSlide5.xml" Id="R6be6c977845d48d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8b32d8987f412f" /><Relationship Type="http://schemas.openxmlformats.org/officeDocument/2006/relationships/image" Target="/ppt/media/image6.png" Id="R5599ccbb457f4b97" /><Relationship Type="http://schemas.openxmlformats.org/officeDocument/2006/relationships/notesSlide" Target="/ppt/notesSlides/notesSlide6.xml" Id="R8cc33fc24e76481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fdd123cc154e6d" /><Relationship Type="http://schemas.openxmlformats.org/officeDocument/2006/relationships/image" Target="/ppt/media/image7.png" Id="Ra3a811e402714492" /><Relationship Type="http://schemas.openxmlformats.org/officeDocument/2006/relationships/notesSlide" Target="/ppt/notesSlides/notesSlide7.xml" Id="Ra78eb58eaf2540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679543b0964906" /><Relationship Type="http://schemas.openxmlformats.org/officeDocument/2006/relationships/image" Target="/ppt/media/image8.png" Id="R1774325cc2b04e52" /><Relationship Type="http://schemas.openxmlformats.org/officeDocument/2006/relationships/notesSlide" Target="/ppt/notesSlides/notesSlide8.xml" Id="R3846b7eec9f6499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c5a1f3f93f14aeb" /><Relationship Type="http://schemas.openxmlformats.org/officeDocument/2006/relationships/image" Target="/ppt/media/image9.png" Id="R90c313818a5f441b" /><Relationship Type="http://schemas.openxmlformats.org/officeDocument/2006/relationships/notesSlide" Target="/ppt/notesSlides/notesSlide9.xml" Id="Rc66b68fff5aa420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d0339f90c3d449c" /><Relationship Type="http://schemas.openxmlformats.org/officeDocument/2006/relationships/image" Target="/ppt/media/image10.png" Id="R74d4e728d200449d" /><Relationship Type="http://schemas.openxmlformats.org/officeDocument/2006/relationships/notesSlide" Target="/ppt/notesSlides/notesSlide10.xml" Id="R82abbf91016043e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387972aad5a4328" /><Relationship Type="http://schemas.openxmlformats.org/officeDocument/2006/relationships/image" Target="/ppt/media/image11.png" Id="Rb621a7de2a8d409d" /><Relationship Type="http://schemas.openxmlformats.org/officeDocument/2006/relationships/notesSlide" Target="/ppt/notesSlides/notesSlide11.xml" Id="Ra30bbaa9a710473c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f8e95a008b640af" /><Relationship Type="http://schemas.openxmlformats.org/officeDocument/2006/relationships/image" Target="/ppt/media/image12.png" Id="R62b98f58f6054bcc" /><Relationship Type="http://schemas.openxmlformats.org/officeDocument/2006/relationships/notesSlide" Target="/ppt/notesSlides/notesSlide12.xml" Id="Rb43093dd689d4034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b358afcb6e40a8" /><Relationship Type="http://schemas.openxmlformats.org/officeDocument/2006/relationships/image" Target="/ppt/media/image13.png" Id="R1535afa9c9cd4453" /><Relationship Type="http://schemas.openxmlformats.org/officeDocument/2006/relationships/notesSlide" Target="/ppt/notesSlides/notesSlide13.xml" Id="Rb324250ef1f4450c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7a4ac493d043dc" /><Relationship Type="http://schemas.openxmlformats.org/officeDocument/2006/relationships/image" Target="/ppt/media/image14.png" Id="Rc4b6825dce4f4574" /><Relationship Type="http://schemas.openxmlformats.org/officeDocument/2006/relationships/notesSlide" Target="/ppt/notesSlides/notesSlide14.xml" Id="Rc9d7194ad08048d0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16cd90d52c4a42" /><Relationship Type="http://schemas.openxmlformats.org/officeDocument/2006/relationships/image" Target="/ppt/media/image15.png" Id="R73f93fe9ec3443e1" /><Relationship Type="http://schemas.openxmlformats.org/officeDocument/2006/relationships/notesSlide" Target="/ppt/notesSlides/notesSlide15.xml" Id="R040d4f23198944f0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f43bc6113f4028" /><Relationship Type="http://schemas.openxmlformats.org/officeDocument/2006/relationships/image" Target="/ppt/media/image16.png" Id="Rb1fc58a936e14908" /><Relationship Type="http://schemas.openxmlformats.org/officeDocument/2006/relationships/notesSlide" Target="/ppt/notesSlides/notesSlide16.xml" Id="R7593d65daeee4ca6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4db7316f9c4273" /><Relationship Type="http://schemas.openxmlformats.org/officeDocument/2006/relationships/image" Target="/ppt/media/image17.png" Id="R98f05dcc8d6a4f79" /><Relationship Type="http://schemas.openxmlformats.org/officeDocument/2006/relationships/notesSlide" Target="/ppt/notesSlides/notesSlide17.xml" Id="Rf1408d6491b34828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f1c1aa2e4e4d4a" /><Relationship Type="http://schemas.openxmlformats.org/officeDocument/2006/relationships/image" Target="/ppt/media/image18.png" Id="R4d9ac89b63d14f80" /><Relationship Type="http://schemas.openxmlformats.org/officeDocument/2006/relationships/notesSlide" Target="/ppt/notesSlides/notesSlide18.xml" Id="R651a1ad825694397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3eb1fbf74142fd" /><Relationship Type="http://schemas.openxmlformats.org/officeDocument/2006/relationships/image" Target="/ppt/media/image19.png" Id="R22aabb09cc324dfb" /><Relationship Type="http://schemas.openxmlformats.org/officeDocument/2006/relationships/notesSlide" Target="/ppt/notesSlides/notesSlide19.xml" Id="R618e7de2909945de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23200bae9d4cb1" /><Relationship Type="http://schemas.openxmlformats.org/officeDocument/2006/relationships/image" Target="/ppt/media/image20.png" Id="R5c337d892e844a4a" /><Relationship Type="http://schemas.openxmlformats.org/officeDocument/2006/relationships/notesSlide" Target="/ppt/notesSlides/notesSlide20.xml" Id="R99bc0b9bf8504577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4f6b8521a94040" /><Relationship Type="http://schemas.openxmlformats.org/officeDocument/2006/relationships/image" Target="/ppt/media/image21.png" Id="R1c249d59f71841e3" /><Relationship Type="http://schemas.openxmlformats.org/officeDocument/2006/relationships/notesSlide" Target="/ppt/notesSlides/notesSlide21.xml" Id="R08ac25d4b8ff43c1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c52173887ac41f0" /><Relationship Type="http://schemas.openxmlformats.org/officeDocument/2006/relationships/image" Target="/ppt/media/image22.png" Id="Rdf242c9a332a4f87" /><Relationship Type="http://schemas.openxmlformats.org/officeDocument/2006/relationships/notesSlide" Target="/ppt/notesSlides/notesSlide22.xml" Id="R3e9ba1cd337b4abd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89caa850324295" /><Relationship Type="http://schemas.openxmlformats.org/officeDocument/2006/relationships/image" Target="/ppt/media/image23.png" Id="Rea83e617c44d4c3f" /><Relationship Type="http://schemas.openxmlformats.org/officeDocument/2006/relationships/notesSlide" Target="/ppt/notesSlides/notesSlide23.xml" Id="R11f2f5cddf05494a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c522f09d8c04b94" /><Relationship Type="http://schemas.openxmlformats.org/officeDocument/2006/relationships/image" Target="/ppt/media/image24.png" Id="R2f129e4413774bbc" /><Relationship Type="http://schemas.openxmlformats.org/officeDocument/2006/relationships/notesSlide" Target="/ppt/notesSlides/notesSlide24.xml" Id="R7ee366de5239417b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105ca3535e486a" /><Relationship Type="http://schemas.openxmlformats.org/officeDocument/2006/relationships/image" Target="/ppt/media/image25.png" Id="R3023d383a60a45ff" /><Relationship Type="http://schemas.openxmlformats.org/officeDocument/2006/relationships/notesSlide" Target="/ppt/notesSlides/notesSlide25.xml" Id="R39e6dcabb8f94003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64814c48a64d7b" /><Relationship Type="http://schemas.openxmlformats.org/officeDocument/2006/relationships/image" Target="/ppt/media/image26.png" Id="R9c1dfaf47e5743cf" /><Relationship Type="http://schemas.openxmlformats.org/officeDocument/2006/relationships/notesSlide" Target="/ppt/notesSlides/notesSlide26.xml" Id="R28252048d19145a2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18be9bdc1d0421a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056548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d1a8a64e0c4dcd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014549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954521024d458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242978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fbc3a6165f043e0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118233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d8486e9a3664c3f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220472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599ccbb457f4b97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993583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3a811e402714492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019141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74325cc2b04e52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945637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0c313818a5f441b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610714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4d4e728d200449d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94173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621a7de2a8d409d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259497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2b98f58f6054bcc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056239"/>
      </p:ext>
    </p:extLst>
  </p:cSld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535afa9c9cd4453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605891"/>
      </p:ext>
    </p:extLst>
  </p:cSld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4b6825dce4f4574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730653"/>
      </p:ext>
    </p:extLst>
  </p:cSld>
</p:sld>
</file>

<file path=ppt/slides/slide1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f93fe9ec3443e1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32020"/>
      </p:ext>
    </p:extLst>
  </p:cSld>
</p:sld>
</file>

<file path=ppt/slides/slide1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1fc58a936e14908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86881"/>
      </p:ext>
    </p:extLst>
  </p:cSld>
</p:sld>
</file>

<file path=ppt/slides/slide1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8f05dcc8d6a4f79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606264"/>
      </p:ext>
    </p:extLst>
  </p:cSld>
</p:sld>
</file>

<file path=ppt/slides/slide1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9ac89b63d14f80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830556"/>
      </p:ext>
    </p:extLst>
  </p:cSld>
</p:sld>
</file>

<file path=ppt/slides/slide1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2aabb09cc324dfb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701553"/>
      </p:ext>
    </p:extLst>
  </p:cSld>
</p:sld>
</file>

<file path=ppt/slides/slide2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c337d892e844a4a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104752"/>
      </p:ext>
    </p:extLst>
  </p:cSld>
</p:sld>
</file>

<file path=ppt/slides/slide2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c249d59f71841e3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19390"/>
      </p:ext>
    </p:extLst>
  </p:cSld>
</p:sld>
</file>

<file path=ppt/slides/slide2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f242c9a332a4f87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662464"/>
      </p:ext>
    </p:extLst>
  </p:cSld>
</p:sld>
</file>

<file path=ppt/slides/slide2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83e617c44d4c3f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462257"/>
      </p:ext>
    </p:extLst>
  </p:cSld>
</p:sld>
</file>

<file path=ppt/slides/slide2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f129e4413774bbc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180465"/>
      </p:ext>
    </p:extLst>
  </p:cSld>
</p:sld>
</file>

<file path=ppt/slides/slide2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023d383a60a45ff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396771"/>
      </p:ext>
    </p:extLst>
  </p:cSld>
</p:sld>
</file>

<file path=ppt/slides/slide2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c1dfaf47e5743cf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81808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2026-09-02T09:57:40.8780000Z</dcterms:created>
  <dcterms:modified xsi:type="dcterms:W3CDTF">2026-09-02T09:57:40.8780000Z</dcterms:modified>
</coreProperties>
</file>